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5" r:id="rId5"/>
    <p:sldId id="266" r:id="rId6"/>
    <p:sldId id="267" r:id="rId7"/>
    <p:sldId id="259" r:id="rId8"/>
    <p:sldId id="261" r:id="rId9"/>
    <p:sldId id="262" r:id="rId10"/>
    <p:sldId id="263" r:id="rId11"/>
    <p:sldId id="264" r:id="rId1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gridents" id="{3642518A-EFC6-4DF0-BD39-554D7DDF00F2}">
          <p14:sldIdLst>
            <p14:sldId id="256"/>
            <p14:sldId id="257"/>
          </p14:sldIdLst>
        </p14:section>
        <p14:section name="Parallax" id="{79A88300-57A8-4F86-8240-A314486E9CCB}">
          <p14:sldIdLst>
            <p14:sldId id="258"/>
          </p14:sldIdLst>
        </p14:section>
        <p14:section name="CANVAS" id="{1FC08F67-7D7F-4CCE-B430-6E2D152638A2}">
          <p14:sldIdLst>
            <p14:sldId id="265"/>
            <p14:sldId id="266"/>
            <p14:sldId id="267"/>
            <p14:sldId id="259"/>
            <p14:sldId id="261"/>
            <p14:sldId id="262"/>
            <p14:sldId id="263"/>
            <p14:sldId id="26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1" d="100"/>
          <a:sy n="71" d="100"/>
        </p:scale>
        <p:origin x="82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image1.png>
</file>

<file path=ppt/media/image2.gif>
</file>

<file path=ppt/media/image3.jp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97FE4A7-9FAB-4A04-979D-CFF836473B52}"/>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5FC8C16B-FF97-4B73-AC9E-31F56A5C8E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C8E34C29-09BB-4E8B-B302-AD334AEA103E}"/>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5" name="Alt Bilgi Yer Tutucusu 4">
            <a:extLst>
              <a:ext uri="{FF2B5EF4-FFF2-40B4-BE49-F238E27FC236}">
                <a16:creationId xmlns:a16="http://schemas.microsoft.com/office/drawing/2014/main" id="{E2F39B48-707F-41F0-B327-FFEC4AAA4A8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EB78F79B-0FFF-4969-86F2-F31E183B6513}"/>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924888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E4AF033-5ED9-4934-8591-0F4E3791E062}"/>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F7B8B713-64C5-46E2-BF3D-342BBF22DB44}"/>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38249CB2-0F2F-4CA6-BB62-3F62B6849485}"/>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5" name="Alt Bilgi Yer Tutucusu 4">
            <a:extLst>
              <a:ext uri="{FF2B5EF4-FFF2-40B4-BE49-F238E27FC236}">
                <a16:creationId xmlns:a16="http://schemas.microsoft.com/office/drawing/2014/main" id="{7A0D912E-3D6C-4458-86A3-C6A929A69A11}"/>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0467A4B-B5E9-4954-8D7D-6CA466CFCAE7}"/>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2594584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3D06E90E-188F-4484-BE7C-FB01EFE2ACBE}"/>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20329A80-28AE-4DC1-97F8-2BDFD9BFC614}"/>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83BA05FA-A0ED-4F3F-9775-6340FD14F302}"/>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5" name="Alt Bilgi Yer Tutucusu 4">
            <a:extLst>
              <a:ext uri="{FF2B5EF4-FFF2-40B4-BE49-F238E27FC236}">
                <a16:creationId xmlns:a16="http://schemas.microsoft.com/office/drawing/2014/main" id="{D1F9BAE1-B6ED-4606-A016-B68BEAECC508}"/>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20F0958-4023-4AAE-9AAB-608D9A2A93F9}"/>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762800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E1DE896-E571-4FEB-B5BB-20B5EF74C48E}"/>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355DDC9A-AFE3-4C57-8BFE-AF3B7D874C66}"/>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B9991739-C3CD-462B-B438-EEB6E280C693}"/>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5" name="Alt Bilgi Yer Tutucusu 4">
            <a:extLst>
              <a:ext uri="{FF2B5EF4-FFF2-40B4-BE49-F238E27FC236}">
                <a16:creationId xmlns:a16="http://schemas.microsoft.com/office/drawing/2014/main" id="{FBE115D4-EEF9-470C-B7DC-684337CC3752}"/>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AB131A06-A999-4EA5-A369-1A11FBF3225B}"/>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2818648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AFF4348-5F36-449D-A81F-8FC2D676A7A9}"/>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147BBA7A-E6B5-4DAA-8259-9B04948C82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3C7DEB86-8458-4ACB-BB3B-D8C8986A9C7C}"/>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5" name="Alt Bilgi Yer Tutucusu 4">
            <a:extLst>
              <a:ext uri="{FF2B5EF4-FFF2-40B4-BE49-F238E27FC236}">
                <a16:creationId xmlns:a16="http://schemas.microsoft.com/office/drawing/2014/main" id="{8B22A7AA-E356-43AD-ACAF-E6D2886FAAB4}"/>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6B0036D2-5B42-46A4-A3AA-8FA2FAD19F5B}"/>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2838100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B40F7D0-59B2-4E77-BB03-88ED87739920}"/>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0B5E5B10-0DEC-429F-B254-77FC3478173E}"/>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C96AB4E3-E7EA-4E4A-80E2-681EB1FBAE7C}"/>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711D4283-1D1A-42DF-8647-A7856B7E4C9A}"/>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6" name="Alt Bilgi Yer Tutucusu 5">
            <a:extLst>
              <a:ext uri="{FF2B5EF4-FFF2-40B4-BE49-F238E27FC236}">
                <a16:creationId xmlns:a16="http://schemas.microsoft.com/office/drawing/2014/main" id="{5D2BDED6-7E43-44B8-BC64-19CBB85ADA7C}"/>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8F86F859-7F41-4704-BC63-3636694961AD}"/>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659453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48917E4-87B9-41F8-BEC0-FE61E9DC27B4}"/>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D44E1B91-C0F2-417A-8DA6-9A51EFBCA2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B4810AFF-EDE5-433F-954F-5E23C711E4C5}"/>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4FDB65BF-6265-47B0-8009-58F71E5B5D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2BD230FD-BBB2-433A-BF78-9F1008BF4311}"/>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BDCCE6F5-1BA9-4CD3-A422-FF51311230E1}"/>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8" name="Alt Bilgi Yer Tutucusu 7">
            <a:extLst>
              <a:ext uri="{FF2B5EF4-FFF2-40B4-BE49-F238E27FC236}">
                <a16:creationId xmlns:a16="http://schemas.microsoft.com/office/drawing/2014/main" id="{D312BE55-60F0-403A-96F1-A0D1FA1B3C96}"/>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AB0B4724-A900-4F25-987D-E772984B1A1C}"/>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2008752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D890F69-4CD3-4322-9E90-9046C71347CF}"/>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937A8788-A33A-4ADB-B10E-6C4227A1348F}"/>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4" name="Alt Bilgi Yer Tutucusu 3">
            <a:extLst>
              <a:ext uri="{FF2B5EF4-FFF2-40B4-BE49-F238E27FC236}">
                <a16:creationId xmlns:a16="http://schemas.microsoft.com/office/drawing/2014/main" id="{941EEB94-B5F6-4E33-B0F2-A9B765304258}"/>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BFC31A53-4F99-4458-86BA-8DC73B4F1F7C}"/>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2476266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8C9FAC9D-BDAC-4AA9-8052-83A8B82FBF29}"/>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3" name="Alt Bilgi Yer Tutucusu 2">
            <a:extLst>
              <a:ext uri="{FF2B5EF4-FFF2-40B4-BE49-F238E27FC236}">
                <a16:creationId xmlns:a16="http://schemas.microsoft.com/office/drawing/2014/main" id="{9494B77B-C824-4E17-AAB0-8B530EEF42A7}"/>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F7ADEA18-8DAC-4228-944A-83C63EFDA1CA}"/>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3127981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2B58481-0F46-435C-95D4-F5BBDF3EEB89}"/>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AE2619E9-2164-482C-8808-B2682C244F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17A1FA31-CC4E-4BB0-825E-D791CB7A87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9C785600-E5FD-4547-9FB5-CF67EE425F7F}"/>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6" name="Alt Bilgi Yer Tutucusu 5">
            <a:extLst>
              <a:ext uri="{FF2B5EF4-FFF2-40B4-BE49-F238E27FC236}">
                <a16:creationId xmlns:a16="http://schemas.microsoft.com/office/drawing/2014/main" id="{50297EB9-0CFF-4CBF-9BA5-461DB9AF3B0B}"/>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89157010-6707-4FFC-83A4-75AD4FF4B89B}"/>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3736656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2A5813D-24FE-4050-856E-257FEC85B050}"/>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8BC19AA3-54A6-4DF3-921F-3B316FCE60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E03FC822-8ADF-457B-A303-990ABE9BE0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DE7681A6-6ADB-444F-9467-0FE897BDEDF5}"/>
              </a:ext>
            </a:extLst>
          </p:cNvPr>
          <p:cNvSpPr>
            <a:spLocks noGrp="1"/>
          </p:cNvSpPr>
          <p:nvPr>
            <p:ph type="dt" sz="half" idx="10"/>
          </p:nvPr>
        </p:nvSpPr>
        <p:spPr/>
        <p:txBody>
          <a:bodyPr/>
          <a:lstStyle/>
          <a:p>
            <a:fld id="{7E9A9213-C56E-44CB-8D0C-F180326C1880}" type="datetimeFigureOut">
              <a:rPr lang="tr-TR" smtClean="0"/>
              <a:t>5.01.2022</a:t>
            </a:fld>
            <a:endParaRPr lang="tr-TR"/>
          </a:p>
        </p:txBody>
      </p:sp>
      <p:sp>
        <p:nvSpPr>
          <p:cNvPr id="6" name="Alt Bilgi Yer Tutucusu 5">
            <a:extLst>
              <a:ext uri="{FF2B5EF4-FFF2-40B4-BE49-F238E27FC236}">
                <a16:creationId xmlns:a16="http://schemas.microsoft.com/office/drawing/2014/main" id="{B844683E-368F-418F-A572-EC28FF2964A7}"/>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092AFA0E-201D-44E4-A060-5D5686F2CA88}"/>
              </a:ext>
            </a:extLst>
          </p:cNvPr>
          <p:cNvSpPr>
            <a:spLocks noGrp="1"/>
          </p:cNvSpPr>
          <p:nvPr>
            <p:ph type="sldNum" sz="quarter" idx="12"/>
          </p:nvPr>
        </p:nvSpPr>
        <p:spPr/>
        <p:txBody>
          <a:bodyPr/>
          <a:lstStyle/>
          <a:p>
            <a:fld id="{5F56468C-D1F6-4012-8637-1B0E7650D75B}" type="slidenum">
              <a:rPr lang="tr-TR" smtClean="0"/>
              <a:t>‹#›</a:t>
            </a:fld>
            <a:endParaRPr lang="tr-TR"/>
          </a:p>
        </p:txBody>
      </p:sp>
    </p:spTree>
    <p:extLst>
      <p:ext uri="{BB962C8B-B14F-4D97-AF65-F5344CB8AC3E}">
        <p14:creationId xmlns:p14="http://schemas.microsoft.com/office/powerpoint/2010/main" val="523884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0D070102-2857-46BC-9AB3-A7698203C4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266BBE5E-CC75-47BF-8519-CA1402BB8B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59654A1B-75E3-4F1C-BD96-353CCA92A6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9A9213-C56E-44CB-8D0C-F180326C1880}" type="datetimeFigureOut">
              <a:rPr lang="tr-TR" smtClean="0"/>
              <a:t>5.01.2022</a:t>
            </a:fld>
            <a:endParaRPr lang="tr-TR"/>
          </a:p>
        </p:txBody>
      </p:sp>
      <p:sp>
        <p:nvSpPr>
          <p:cNvPr id="5" name="Alt Bilgi Yer Tutucusu 4">
            <a:extLst>
              <a:ext uri="{FF2B5EF4-FFF2-40B4-BE49-F238E27FC236}">
                <a16:creationId xmlns:a16="http://schemas.microsoft.com/office/drawing/2014/main" id="{03919CE1-2829-47EF-ACF4-360E8A89B7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a:extLst>
              <a:ext uri="{FF2B5EF4-FFF2-40B4-BE49-F238E27FC236}">
                <a16:creationId xmlns:a16="http://schemas.microsoft.com/office/drawing/2014/main" id="{EC8BD61F-C1AE-41A5-A55C-1927FE7CA6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56468C-D1F6-4012-8637-1B0E7650D75B}" type="slidenum">
              <a:rPr lang="tr-TR" smtClean="0"/>
              <a:t>‹#›</a:t>
            </a:fld>
            <a:endParaRPr lang="tr-TR"/>
          </a:p>
        </p:txBody>
      </p:sp>
    </p:spTree>
    <p:extLst>
      <p:ext uri="{BB962C8B-B14F-4D97-AF65-F5344CB8AC3E}">
        <p14:creationId xmlns:p14="http://schemas.microsoft.com/office/powerpoint/2010/main" val="18632955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flickr.com/photos/bisgovuk/5887478315/" TargetMode="External"/><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3772C1A-B906-468A-ACD7-268B7310F120}"/>
              </a:ext>
            </a:extLst>
          </p:cNvPr>
          <p:cNvSpPr>
            <a:spLocks noGrp="1"/>
          </p:cNvSpPr>
          <p:nvPr>
            <p:ph type="ctrTitle"/>
          </p:nvPr>
        </p:nvSpPr>
        <p:spPr/>
        <p:txBody>
          <a:bodyPr/>
          <a:lstStyle/>
          <a:p>
            <a:endParaRPr lang="tr-TR" dirty="0"/>
          </a:p>
        </p:txBody>
      </p:sp>
      <p:sp>
        <p:nvSpPr>
          <p:cNvPr id="3" name="Alt Başlık 2">
            <a:extLst>
              <a:ext uri="{FF2B5EF4-FFF2-40B4-BE49-F238E27FC236}">
                <a16:creationId xmlns:a16="http://schemas.microsoft.com/office/drawing/2014/main" id="{DCBD102F-3DBF-4D65-8A44-DFC2D383760D}"/>
              </a:ext>
            </a:extLst>
          </p:cNvPr>
          <p:cNvSpPr>
            <a:spLocks noGrp="1"/>
          </p:cNvSpPr>
          <p:nvPr>
            <p:ph type="subTitle" idx="1"/>
          </p:nvPr>
        </p:nvSpPr>
        <p:spPr/>
        <p:txBody>
          <a:bodyPr/>
          <a:lstStyle/>
          <a:p>
            <a:endParaRPr lang="tr-TR"/>
          </a:p>
        </p:txBody>
      </p:sp>
      <p:pic>
        <p:nvPicPr>
          <p:cNvPr id="5" name="Resim 4">
            <a:extLst>
              <a:ext uri="{FF2B5EF4-FFF2-40B4-BE49-F238E27FC236}">
                <a16:creationId xmlns:a16="http://schemas.microsoft.com/office/drawing/2014/main" id="{B87C772B-4767-441A-9BFA-8922D673DEF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4815" r="97315">
                        <a14:foregroundMark x1="14815" y1="29444" x2="8519" y2="38796"/>
                        <a14:foregroundMark x1="8519" y1="38796" x2="11296" y2="52130"/>
                        <a14:foregroundMark x1="13241" y1="31019" x2="6667" y2="34444"/>
                        <a14:foregroundMark x1="6667" y1="34444" x2="6019" y2="46111"/>
                        <a14:foregroundMark x1="79167" y1="41759" x2="90000" y2="44352"/>
                        <a14:foregroundMark x1="90000" y1="44352" x2="93056" y2="51389"/>
                        <a14:foregroundMark x1="93056" y1="51389" x2="90093" y2="57037"/>
                        <a14:foregroundMark x1="93426" y1="43704" x2="96578" y2="48882"/>
                        <a14:foregroundMark x1="38333" y1="21389" x2="27130" y2="21111"/>
                        <a14:foregroundMark x1="27130" y1="21111" x2="16111" y2="25926"/>
                        <a14:foregroundMark x1="16111" y1="25926" x2="13704" y2="31204"/>
                        <a14:foregroundMark x1="17407" y1="28241" x2="31944" y2="22315"/>
                        <a14:foregroundMark x1="31944" y1="22315" x2="48704" y2="26389"/>
                        <a14:foregroundMark x1="48704" y1="26389" x2="57593" y2="34537"/>
                        <a14:foregroundMark x1="57593" y1="34537" x2="58796" y2="37222"/>
                        <a14:foregroundMark x1="56389" y1="31574" x2="50185" y2="26111"/>
                        <a14:foregroundMark x1="50185" y1="26111" x2="34352" y2="23889"/>
                        <a14:foregroundMark x1="34352" y1="23889" x2="30926" y2="24074"/>
                        <a14:foregroundMark x1="26759" y1="26852" x2="13704" y2="36667"/>
                        <a14:foregroundMark x1="13704" y1="36667" x2="6204" y2="47407"/>
                        <a14:foregroundMark x1="6204" y1="47407" x2="7778" y2="56574"/>
                        <a14:foregroundMark x1="7778" y1="56574" x2="12130" y2="63611"/>
                        <a14:foregroundMark x1="12130" y1="63611" x2="23889" y2="74630"/>
                        <a14:foregroundMark x1="23889" y1="74630" x2="31111" y2="76574"/>
                        <a14:foregroundMark x1="31111" y1="76574" x2="50093" y2="68056"/>
                        <a14:foregroundMark x1="50093" y1="68056" x2="54074" y2="60741"/>
                        <a14:foregroundMark x1="54074" y1="60741" x2="61296" y2="53056"/>
                        <a14:foregroundMark x1="61296" y1="53056" x2="65463" y2="68148"/>
                        <a14:foregroundMark x1="65463" y1="68148" x2="79630" y2="62130"/>
                        <a14:foregroundMark x1="79630" y1="62130" x2="79444" y2="41296"/>
                        <a14:foregroundMark x1="79444" y1="41296" x2="65185" y2="39630"/>
                        <a14:foregroundMark x1="65185" y1="39630" x2="63704" y2="41574"/>
                        <a14:foregroundMark x1="69907" y1="36667" x2="34167" y2="43796"/>
                        <a14:foregroundMark x1="34167" y1="43796" x2="41481" y2="31296"/>
                        <a14:foregroundMark x1="41481" y1="31296" x2="57685" y2="35000"/>
                        <a14:foregroundMark x1="57685" y1="35000" x2="63241" y2="41019"/>
                        <a14:foregroundMark x1="63241" y1="41019" x2="60556" y2="40556"/>
                        <a14:foregroundMark x1="55185" y1="40741" x2="45648" y2="26667"/>
                        <a14:foregroundMark x1="45648" y1="26667" x2="34074" y2="23241"/>
                        <a14:foregroundMark x1="34074" y1="23241" x2="24907" y2="23889"/>
                        <a14:foregroundMark x1="24907" y1="23889" x2="23056" y2="25648"/>
                        <a14:foregroundMark x1="52130" y1="42963" x2="51389" y2="34907"/>
                        <a14:foregroundMark x1="51389" y1="34907" x2="41944" y2="25278"/>
                        <a14:foregroundMark x1="41944" y1="25278" x2="33796" y2="23241"/>
                        <a14:foregroundMark x1="33796" y1="23241" x2="19074" y2="25926"/>
                        <a14:foregroundMark x1="19074" y1="25926" x2="9815" y2="35370"/>
                        <a14:foregroundMark x1="9815" y1="35370" x2="4815" y2="53148"/>
                        <a14:foregroundMark x1="4815" y1="53148" x2="8333" y2="63889"/>
                        <a14:foregroundMark x1="8333" y1="63889" x2="31667" y2="77222"/>
                        <a14:foregroundMark x1="31667" y1="77222" x2="46111" y2="71574"/>
                        <a14:foregroundMark x1="46111" y1="71574" x2="55926" y2="55648"/>
                        <a14:foregroundMark x1="55926" y1="55648" x2="56204" y2="52315"/>
                        <a14:foregroundMark x1="74444" y1="42778" x2="62222" y2="38426"/>
                        <a14:foregroundMark x1="62222" y1="38426" x2="59444" y2="48796"/>
                        <a14:foregroundMark x1="59444" y1="48796" x2="59907" y2="51759"/>
                        <a14:backgroundMark x1="98333" y1="47222" x2="97593" y2="54352"/>
                      </a14:backgroundRemoval>
                    </a14:imgEffect>
                  </a14:imgLayer>
                </a14:imgProps>
              </a:ext>
              <a:ext uri="{28A0092B-C50C-407E-A947-70E740481C1C}">
                <a14:useLocalDpi xmlns:a14="http://schemas.microsoft.com/office/drawing/2010/main" val="0"/>
              </a:ext>
            </a:extLst>
          </a:blip>
          <a:stretch>
            <a:fillRect/>
          </a:stretch>
        </p:blipFill>
        <p:spPr>
          <a:xfrm>
            <a:off x="1335741" y="867802"/>
            <a:ext cx="4867835" cy="4867835"/>
          </a:xfrm>
          <a:prstGeom prst="rect">
            <a:avLst/>
          </a:prstGeom>
        </p:spPr>
      </p:pic>
    </p:spTree>
    <p:extLst>
      <p:ext uri="{BB962C8B-B14F-4D97-AF65-F5344CB8AC3E}">
        <p14:creationId xmlns:p14="http://schemas.microsoft.com/office/powerpoint/2010/main" val="39230441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CD0E713-72F7-4D4B-859F-FC4BC91B8285}"/>
              </a:ext>
            </a:extLst>
          </p:cNvPr>
          <p:cNvSpPr>
            <a:spLocks noGrp="1"/>
          </p:cNvSpPr>
          <p:nvPr>
            <p:ph type="title"/>
          </p:nvPr>
        </p:nvSpPr>
        <p:spPr/>
        <p:txBody>
          <a:bodyPr/>
          <a:lstStyle/>
          <a:p>
            <a:r>
              <a:rPr lang="tr-TR" b="1" dirty="0">
                <a:effectLst>
                  <a:outerShdw blurRad="38100" dist="38100" dir="2700000" algn="tl">
                    <a:srgbClr val="000000">
                      <a:alpha val="43137"/>
                    </a:srgbClr>
                  </a:outerShdw>
                </a:effectLst>
              </a:rPr>
              <a:t>Değer Önerileri</a:t>
            </a:r>
          </a:p>
        </p:txBody>
      </p:sp>
      <p:sp>
        <p:nvSpPr>
          <p:cNvPr id="3" name="İçerik Yer Tutucusu 2">
            <a:extLst>
              <a:ext uri="{FF2B5EF4-FFF2-40B4-BE49-F238E27FC236}">
                <a16:creationId xmlns:a16="http://schemas.microsoft.com/office/drawing/2014/main" id="{A1A78827-0ACB-49AF-8E31-680A62A484DC}"/>
              </a:ext>
            </a:extLst>
          </p:cNvPr>
          <p:cNvSpPr>
            <a:spLocks noGrp="1"/>
          </p:cNvSpPr>
          <p:nvPr>
            <p:ph idx="1"/>
          </p:nvPr>
        </p:nvSpPr>
        <p:spPr/>
        <p:txBody>
          <a:bodyPr/>
          <a:lstStyle/>
          <a:p>
            <a:r>
              <a:rPr lang="tr-TR" dirty="0"/>
              <a:t>Tasarım ve Üretim</a:t>
            </a:r>
          </a:p>
          <a:p>
            <a:r>
              <a:rPr lang="tr-TR" dirty="0"/>
              <a:t>Kalite Kontrol</a:t>
            </a:r>
          </a:p>
          <a:p>
            <a:r>
              <a:rPr lang="tr-TR" dirty="0"/>
              <a:t>Müşteri Tecrübeleri</a:t>
            </a:r>
          </a:p>
          <a:p>
            <a:r>
              <a:rPr lang="tr-TR" dirty="0"/>
              <a:t>Sürücü Asistanı</a:t>
            </a:r>
          </a:p>
          <a:p>
            <a:r>
              <a:rPr lang="tr-TR" dirty="0"/>
              <a:t>Otomobil Garantisi</a:t>
            </a:r>
          </a:p>
          <a:p>
            <a:r>
              <a:rPr lang="tr-TR" dirty="0"/>
              <a:t>Tedarik zinciri</a:t>
            </a:r>
          </a:p>
          <a:p>
            <a:r>
              <a:rPr lang="tr-TR" dirty="0"/>
              <a:t>Yukarıdaki konular için iyileştirme ve geliştirme sağlamak.</a:t>
            </a:r>
          </a:p>
        </p:txBody>
      </p:sp>
    </p:spTree>
    <p:extLst>
      <p:ext uri="{BB962C8B-B14F-4D97-AF65-F5344CB8AC3E}">
        <p14:creationId xmlns:p14="http://schemas.microsoft.com/office/powerpoint/2010/main" val="3532975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CD0E713-72F7-4D4B-859F-FC4BC91B8285}"/>
              </a:ext>
            </a:extLst>
          </p:cNvPr>
          <p:cNvSpPr>
            <a:spLocks noGrp="1"/>
          </p:cNvSpPr>
          <p:nvPr>
            <p:ph type="title"/>
          </p:nvPr>
        </p:nvSpPr>
        <p:spPr/>
        <p:txBody>
          <a:bodyPr/>
          <a:lstStyle/>
          <a:p>
            <a:r>
              <a:rPr lang="tr-TR" b="1" dirty="0">
                <a:effectLst>
                  <a:outerShdw blurRad="38100" dist="38100" dir="2700000" algn="tl">
                    <a:srgbClr val="000000">
                      <a:alpha val="43137"/>
                    </a:srgbClr>
                  </a:outerShdw>
                </a:effectLst>
              </a:rPr>
              <a:t>Temel Kaynaklar</a:t>
            </a:r>
          </a:p>
        </p:txBody>
      </p:sp>
      <p:sp>
        <p:nvSpPr>
          <p:cNvPr id="3" name="İçerik Yer Tutucusu 2">
            <a:extLst>
              <a:ext uri="{FF2B5EF4-FFF2-40B4-BE49-F238E27FC236}">
                <a16:creationId xmlns:a16="http://schemas.microsoft.com/office/drawing/2014/main" id="{A1A78827-0ACB-49AF-8E31-680A62A484DC}"/>
              </a:ext>
            </a:extLst>
          </p:cNvPr>
          <p:cNvSpPr>
            <a:spLocks noGrp="1"/>
          </p:cNvSpPr>
          <p:nvPr>
            <p:ph idx="1"/>
          </p:nvPr>
        </p:nvSpPr>
        <p:spPr/>
        <p:txBody>
          <a:bodyPr/>
          <a:lstStyle/>
          <a:p>
            <a:r>
              <a:rPr lang="tr-TR" dirty="0"/>
              <a:t>Kamera</a:t>
            </a:r>
          </a:p>
          <a:p>
            <a:r>
              <a:rPr lang="tr-TR" dirty="0"/>
              <a:t>Elektronik Kart</a:t>
            </a:r>
          </a:p>
          <a:p>
            <a:r>
              <a:rPr lang="tr-TR" dirty="0"/>
              <a:t>Yazılım</a:t>
            </a:r>
          </a:p>
        </p:txBody>
      </p:sp>
    </p:spTree>
    <p:extLst>
      <p:ext uri="{BB962C8B-B14F-4D97-AF65-F5344CB8AC3E}">
        <p14:creationId xmlns:p14="http://schemas.microsoft.com/office/powerpoint/2010/main" val="73892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DF3ADC3-61F0-4D87-B334-DEF544B99AC3}"/>
              </a:ext>
            </a:extLst>
          </p:cNvPr>
          <p:cNvSpPr>
            <a:spLocks noGrp="1"/>
          </p:cNvSpPr>
          <p:nvPr>
            <p:ph type="title"/>
          </p:nvPr>
        </p:nvSpPr>
        <p:spPr/>
        <p:txBody>
          <a:bodyPr/>
          <a:lstStyle/>
          <a:p>
            <a:endParaRPr lang="tr-TR"/>
          </a:p>
        </p:txBody>
      </p:sp>
      <p:pic>
        <p:nvPicPr>
          <p:cNvPr id="4" name="Resim 3">
            <a:extLst>
              <a:ext uri="{FF2B5EF4-FFF2-40B4-BE49-F238E27FC236}">
                <a16:creationId xmlns:a16="http://schemas.microsoft.com/office/drawing/2014/main" id="{9EE3F320-F172-427C-9F8F-EFAF257D8E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4" y="0"/>
            <a:ext cx="12197443" cy="6858000"/>
          </a:xfrm>
          <a:prstGeom prst="rect">
            <a:avLst/>
          </a:prstGeom>
        </p:spPr>
      </p:pic>
    </p:spTree>
    <p:extLst>
      <p:ext uri="{BB962C8B-B14F-4D97-AF65-F5344CB8AC3E}">
        <p14:creationId xmlns:p14="http://schemas.microsoft.com/office/powerpoint/2010/main" val="1308966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6A12500-8909-44D6-A897-2B176B7E71CE}"/>
              </a:ext>
            </a:extLst>
          </p:cNvPr>
          <p:cNvSpPr>
            <a:spLocks noGrp="1"/>
          </p:cNvSpPr>
          <p:nvPr>
            <p:ph type="ctrTitle"/>
          </p:nvPr>
        </p:nvSpPr>
        <p:spPr/>
        <p:txBody>
          <a:bodyPr/>
          <a:lstStyle/>
          <a:p>
            <a:endParaRPr lang="tr-TR"/>
          </a:p>
        </p:txBody>
      </p:sp>
      <p:sp>
        <p:nvSpPr>
          <p:cNvPr id="3" name="Alt Başlık 2">
            <a:extLst>
              <a:ext uri="{FF2B5EF4-FFF2-40B4-BE49-F238E27FC236}">
                <a16:creationId xmlns:a16="http://schemas.microsoft.com/office/drawing/2014/main" id="{68F52CB2-650B-489C-82B3-1714CF4A93ED}"/>
              </a:ext>
            </a:extLst>
          </p:cNvPr>
          <p:cNvSpPr>
            <a:spLocks noGrp="1"/>
          </p:cNvSpPr>
          <p:nvPr>
            <p:ph type="subTitle" idx="1"/>
          </p:nvPr>
        </p:nvSpPr>
        <p:spPr/>
        <p:txBody>
          <a:bodyPr/>
          <a:lstStyle/>
          <a:p>
            <a:endParaRPr lang="tr-TR"/>
          </a:p>
        </p:txBody>
      </p:sp>
      <p:pic>
        <p:nvPicPr>
          <p:cNvPr id="4" name="İçerik Yer Tutucusu 5">
            <a:extLst>
              <a:ext uri="{FF2B5EF4-FFF2-40B4-BE49-F238E27FC236}">
                <a16:creationId xmlns:a16="http://schemas.microsoft.com/office/drawing/2014/main" id="{578D3A8E-18CF-41E5-BAB3-ED046C7234D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0281978" cy="6858000"/>
          </a:xfrm>
          <a:prstGeom prst="rect">
            <a:avLst/>
          </a:prstGeom>
        </p:spPr>
      </p:pic>
    </p:spTree>
    <p:extLst>
      <p:ext uri="{BB962C8B-B14F-4D97-AF65-F5344CB8AC3E}">
        <p14:creationId xmlns:p14="http://schemas.microsoft.com/office/powerpoint/2010/main" val="132722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75000"/>
            </a:schemeClr>
          </a:fgClr>
          <a:bgClr>
            <a:schemeClr val="bg1"/>
          </a:bgClr>
        </a:patt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A31E09D-E29A-482F-BDE9-3660137BA805}"/>
              </a:ext>
            </a:extLst>
          </p:cNvPr>
          <p:cNvSpPr>
            <a:spLocks noGrp="1"/>
          </p:cNvSpPr>
          <p:nvPr>
            <p:ph type="title"/>
          </p:nvPr>
        </p:nvSpPr>
        <p:spPr/>
        <p:txBody>
          <a:bodyPr/>
          <a:lstStyle/>
          <a:p>
            <a:r>
              <a:rPr lang="tr-TR" b="1" dirty="0">
                <a:effectLst>
                  <a:outerShdw blurRad="38100" dist="38100" dir="2700000" algn="tl">
                    <a:srgbClr val="000000">
                      <a:alpha val="43137"/>
                    </a:srgbClr>
                  </a:outerShdw>
                </a:effectLst>
                <a:latin typeface="Helvetica" pitchFamily="2" charset="0"/>
                <a:cs typeface="Times New Roman" panose="02020603050405020304" pitchFamily="18" charset="0"/>
              </a:rPr>
              <a:t>BEN KİMİM ?</a:t>
            </a:r>
          </a:p>
        </p:txBody>
      </p:sp>
      <p:sp>
        <p:nvSpPr>
          <p:cNvPr id="3" name="İçerik Yer Tutucusu 2">
            <a:extLst>
              <a:ext uri="{FF2B5EF4-FFF2-40B4-BE49-F238E27FC236}">
                <a16:creationId xmlns:a16="http://schemas.microsoft.com/office/drawing/2014/main" id="{BB78AB29-1CEF-4800-92C5-129334E4D7C3}"/>
              </a:ext>
            </a:extLst>
          </p:cNvPr>
          <p:cNvSpPr>
            <a:spLocks noGrp="1"/>
          </p:cNvSpPr>
          <p:nvPr>
            <p:ph idx="1"/>
          </p:nvPr>
        </p:nvSpPr>
        <p:spPr>
          <a:xfrm>
            <a:off x="838201" y="1825625"/>
            <a:ext cx="7727576" cy="4351338"/>
          </a:xfrm>
        </p:spPr>
        <p:txBody>
          <a:bodyPr>
            <a:normAutofit fontScale="92500" lnSpcReduction="10000"/>
          </a:bodyPr>
          <a:lstStyle/>
          <a:p>
            <a:pPr marL="0" indent="0">
              <a:buNone/>
            </a:pPr>
            <a:r>
              <a:rPr lang="tr-TR" b="1" dirty="0">
                <a:solidFill>
                  <a:srgbClr val="00B0F0"/>
                </a:solidFill>
                <a:effectLst>
                  <a:outerShdw blurRad="38100" dist="38100" dir="2700000" algn="tl">
                    <a:srgbClr val="000000">
                      <a:alpha val="43137"/>
                    </a:srgbClr>
                  </a:outerShdw>
                </a:effectLst>
                <a:latin typeface="Helvetica" pitchFamily="2" charset="0"/>
              </a:rPr>
              <a:t>İlköğretim-Lise</a:t>
            </a:r>
          </a:p>
          <a:p>
            <a:pPr marL="0" indent="0">
              <a:buNone/>
            </a:pPr>
            <a:r>
              <a:rPr lang="tr-TR" dirty="0">
                <a:latin typeface="Helvetica" pitchFamily="2" charset="0"/>
              </a:rPr>
              <a:t>Ben Hüseyin KAYA 1996 yılı Ocak ayında Manisa’da doğdum ve aynı ilde bulunan Turgutlu ilçesinde büyüdüm. İlkokulu ve ortaokulu Hilmi Pekcan ilköğretim okulunda okudum. İlköğretimde matematik, fen ve el becerisi konularında başarılı bir öğrenciydim. Sonrasında Turgutlu Anadolu Lisesinde sayısal öğrencisi olarak öğrenimimi tamamladım. Lisede en çok sevdiğim dersler matematik, coğrafya, fizik ve kimya konuları bana daha da heyecan veriyordu ve arkadaşlarımın elektronik ödevlerine bir arkadaşımla birlikte yardımcı oluyorduk. </a:t>
            </a:r>
          </a:p>
        </p:txBody>
      </p:sp>
      <p:pic>
        <p:nvPicPr>
          <p:cNvPr id="5" name="Resim 4">
            <a:extLst>
              <a:ext uri="{FF2B5EF4-FFF2-40B4-BE49-F238E27FC236}">
                <a16:creationId xmlns:a16="http://schemas.microsoft.com/office/drawing/2014/main" id="{34D1BE2F-7437-4E92-A922-84FEAD373F20}"/>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8565777" y="2303883"/>
            <a:ext cx="3394822" cy="339482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61394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75000"/>
            </a:schemeClr>
          </a:fgClr>
          <a:bgClr>
            <a:schemeClr val="bg1"/>
          </a:bgClr>
        </a:patt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1291E58-B9ED-4118-B040-19C5A524BAED}"/>
              </a:ext>
            </a:extLst>
          </p:cNvPr>
          <p:cNvSpPr>
            <a:spLocks noGrp="1"/>
          </p:cNvSpPr>
          <p:nvPr>
            <p:ph type="title"/>
          </p:nvPr>
        </p:nvSpPr>
        <p:spPr/>
        <p:txBody>
          <a:bodyPr/>
          <a:lstStyle/>
          <a:p>
            <a:r>
              <a:rPr lang="tr-TR" b="1" dirty="0">
                <a:effectLst>
                  <a:outerShdw blurRad="38100" dist="38100" dir="2700000" algn="tl">
                    <a:srgbClr val="000000">
                      <a:alpha val="43137"/>
                    </a:srgbClr>
                  </a:outerShdw>
                </a:effectLst>
                <a:latin typeface="Helvetica" pitchFamily="2" charset="0"/>
              </a:rPr>
              <a:t>Ben Kimim ?</a:t>
            </a:r>
            <a:endParaRPr lang="tr-TR" dirty="0">
              <a:latin typeface="Helvetica" pitchFamily="2" charset="0"/>
            </a:endParaRPr>
          </a:p>
        </p:txBody>
      </p:sp>
      <p:sp>
        <p:nvSpPr>
          <p:cNvPr id="3" name="İçerik Yer Tutucusu 2">
            <a:extLst>
              <a:ext uri="{FF2B5EF4-FFF2-40B4-BE49-F238E27FC236}">
                <a16:creationId xmlns:a16="http://schemas.microsoft.com/office/drawing/2014/main" id="{ABE53772-6FC1-41A9-A086-220FF2D1E353}"/>
              </a:ext>
            </a:extLst>
          </p:cNvPr>
          <p:cNvSpPr>
            <a:spLocks noGrp="1"/>
          </p:cNvSpPr>
          <p:nvPr>
            <p:ph idx="1"/>
          </p:nvPr>
        </p:nvSpPr>
        <p:spPr>
          <a:xfrm>
            <a:off x="838200" y="1825625"/>
            <a:ext cx="7337612" cy="4351338"/>
          </a:xfrm>
        </p:spPr>
        <p:txBody>
          <a:bodyPr>
            <a:normAutofit fontScale="92500" lnSpcReduction="10000"/>
          </a:bodyPr>
          <a:lstStyle/>
          <a:p>
            <a:pPr marL="0" indent="0">
              <a:buNone/>
            </a:pPr>
            <a:r>
              <a:rPr lang="tr-TR" b="1" dirty="0">
                <a:solidFill>
                  <a:srgbClr val="00B0F0"/>
                </a:solidFill>
                <a:effectLst>
                  <a:outerShdw blurRad="38100" dist="38100" dir="2700000" algn="tl">
                    <a:srgbClr val="000000">
                      <a:alpha val="43137"/>
                    </a:srgbClr>
                  </a:outerShdw>
                </a:effectLst>
                <a:latin typeface="Helvetica" pitchFamily="2" charset="0"/>
              </a:rPr>
              <a:t>Üniversite</a:t>
            </a:r>
          </a:p>
          <a:p>
            <a:pPr marL="0" indent="0">
              <a:buNone/>
            </a:pPr>
            <a:r>
              <a:rPr lang="tr-TR" dirty="0">
                <a:latin typeface="Helvetica" pitchFamily="2" charset="0"/>
              </a:rPr>
              <a:t>Üniversiteye geçişte aslında ne yapmak istediğimi çok önceden belirlemiştim ve 2014 yılında Bursa Uludağ Üniversitesi Elektrik Elektronik mühendisliği öğrencilik hayatıma başladım ve 2017 yılında TÜBİTAK elektrikli araba projesinde motor sürücü kısmında görev aldım ve aynı yıl ERASMUS programıyla birlikte İtalya’nın </a:t>
            </a:r>
            <a:r>
              <a:rPr lang="tr-TR" dirty="0" err="1">
                <a:latin typeface="Helvetica" pitchFamily="2" charset="0"/>
              </a:rPr>
              <a:t>Cagliari</a:t>
            </a:r>
            <a:r>
              <a:rPr lang="tr-TR" dirty="0">
                <a:latin typeface="Helvetica" pitchFamily="2" charset="0"/>
              </a:rPr>
              <a:t> şehrinde 6 aylık bir eğitim aldım ve sonrasında FPGA üzerine hocamla birlikte çalışmaya başladım bitirme tezi olarak FPGA üzerinde mikroişlemci tasarladım.</a:t>
            </a:r>
          </a:p>
        </p:txBody>
      </p:sp>
    </p:spTree>
    <p:extLst>
      <p:ext uri="{BB962C8B-B14F-4D97-AF65-F5344CB8AC3E}">
        <p14:creationId xmlns:p14="http://schemas.microsoft.com/office/powerpoint/2010/main" val="26513819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54DD683-A410-465C-9BCF-A84E8D0F475C}"/>
              </a:ext>
            </a:extLst>
          </p:cNvPr>
          <p:cNvSpPr>
            <a:spLocks noGrp="1"/>
          </p:cNvSpPr>
          <p:nvPr>
            <p:ph type="title"/>
          </p:nvPr>
        </p:nvSpPr>
        <p:spPr/>
        <p:txBody>
          <a:bodyPr/>
          <a:lstStyle/>
          <a:p>
            <a:r>
              <a:rPr lang="tr-TR" b="1" dirty="0">
                <a:effectLst>
                  <a:outerShdw blurRad="38100" dist="38100" dir="2700000" algn="tl">
                    <a:srgbClr val="000000">
                      <a:alpha val="43137"/>
                    </a:srgbClr>
                  </a:outerShdw>
                </a:effectLst>
              </a:rPr>
              <a:t>Ben Kimim ?</a:t>
            </a:r>
            <a:endParaRPr lang="tr-TR" dirty="0"/>
          </a:p>
        </p:txBody>
      </p:sp>
      <p:sp>
        <p:nvSpPr>
          <p:cNvPr id="3" name="İçerik Yer Tutucusu 2">
            <a:extLst>
              <a:ext uri="{FF2B5EF4-FFF2-40B4-BE49-F238E27FC236}">
                <a16:creationId xmlns:a16="http://schemas.microsoft.com/office/drawing/2014/main" id="{8C947188-8704-41C0-A52E-6C24CCB5DD68}"/>
              </a:ext>
            </a:extLst>
          </p:cNvPr>
          <p:cNvSpPr>
            <a:spLocks noGrp="1"/>
          </p:cNvSpPr>
          <p:nvPr>
            <p:ph idx="1"/>
          </p:nvPr>
        </p:nvSpPr>
        <p:spPr/>
        <p:txBody>
          <a:bodyPr/>
          <a:lstStyle/>
          <a:p>
            <a:pPr marL="0" indent="0">
              <a:buNone/>
            </a:pPr>
            <a:r>
              <a:rPr lang="tr-TR" b="1" dirty="0">
                <a:effectLst>
                  <a:outerShdw blurRad="38100" dist="38100" dir="2700000" algn="tl">
                    <a:srgbClr val="000000">
                      <a:alpha val="43137"/>
                    </a:srgbClr>
                  </a:outerShdw>
                </a:effectLst>
              </a:rPr>
              <a:t>İşe başlayış</a:t>
            </a:r>
            <a:endParaRPr lang="tr-TR" dirty="0"/>
          </a:p>
          <a:p>
            <a:pPr marL="0" indent="0">
              <a:buNone/>
            </a:pPr>
            <a:r>
              <a:rPr lang="tr-TR" dirty="0"/>
              <a:t>2019 yılında Step teknolojiyle çalışmaya başladım. FIAT, KORDSA , MİTAŞ ve benzeri üretim yapan firmalarda proje geliştirmeye başladım ve sonrasında 2021 yılında askerlik görevimi tamamlamak için askerliğe başladım ve 2022 başı itibari ile sektörün ihtiyaçlarını gördüm ve bunları karşılamak için büyük bir tutku ile bu yola başladım.</a:t>
            </a:r>
          </a:p>
        </p:txBody>
      </p:sp>
    </p:spTree>
    <p:extLst>
      <p:ext uri="{BB962C8B-B14F-4D97-AF65-F5344CB8AC3E}">
        <p14:creationId xmlns:p14="http://schemas.microsoft.com/office/powerpoint/2010/main" val="101597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CD0E713-72F7-4D4B-859F-FC4BC91B8285}"/>
              </a:ext>
            </a:extLst>
          </p:cNvPr>
          <p:cNvSpPr>
            <a:spLocks noGrp="1"/>
          </p:cNvSpPr>
          <p:nvPr>
            <p:ph type="title"/>
          </p:nvPr>
        </p:nvSpPr>
        <p:spPr/>
        <p:txBody>
          <a:bodyPr/>
          <a:lstStyle/>
          <a:p>
            <a:r>
              <a:rPr lang="tr-TR" b="1" dirty="0">
                <a:effectLst>
                  <a:outerShdw blurRad="38100" dist="38100" dir="2700000" algn="tl">
                    <a:srgbClr val="000000">
                      <a:alpha val="43137"/>
                    </a:srgbClr>
                  </a:outerShdw>
                </a:effectLst>
              </a:rPr>
              <a:t>Temel Ortaklar ve İşbirlikleri</a:t>
            </a:r>
          </a:p>
        </p:txBody>
      </p:sp>
      <p:sp>
        <p:nvSpPr>
          <p:cNvPr id="3" name="İçerik Yer Tutucusu 2">
            <a:extLst>
              <a:ext uri="{FF2B5EF4-FFF2-40B4-BE49-F238E27FC236}">
                <a16:creationId xmlns:a16="http://schemas.microsoft.com/office/drawing/2014/main" id="{A1A78827-0ACB-49AF-8E31-680A62A484DC}"/>
              </a:ext>
            </a:extLst>
          </p:cNvPr>
          <p:cNvSpPr>
            <a:spLocks noGrp="1"/>
          </p:cNvSpPr>
          <p:nvPr>
            <p:ph idx="1"/>
          </p:nvPr>
        </p:nvSpPr>
        <p:spPr/>
        <p:txBody>
          <a:bodyPr/>
          <a:lstStyle/>
          <a:p>
            <a:r>
              <a:rPr lang="tr-TR" dirty="0"/>
              <a:t>ELP Kamera</a:t>
            </a:r>
          </a:p>
          <a:p>
            <a:r>
              <a:rPr lang="tr-TR" dirty="0"/>
              <a:t>3D Baskı yapan firmalar</a:t>
            </a:r>
          </a:p>
          <a:p>
            <a:r>
              <a:rPr lang="tr-TR" dirty="0"/>
              <a:t>PCBWAY Kart üretimi</a:t>
            </a:r>
          </a:p>
        </p:txBody>
      </p:sp>
    </p:spTree>
    <p:extLst>
      <p:ext uri="{BB962C8B-B14F-4D97-AF65-F5344CB8AC3E}">
        <p14:creationId xmlns:p14="http://schemas.microsoft.com/office/powerpoint/2010/main" val="452459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CD0E713-72F7-4D4B-859F-FC4BC91B8285}"/>
              </a:ext>
            </a:extLst>
          </p:cNvPr>
          <p:cNvSpPr>
            <a:spLocks noGrp="1"/>
          </p:cNvSpPr>
          <p:nvPr>
            <p:ph type="title"/>
          </p:nvPr>
        </p:nvSpPr>
        <p:spPr/>
        <p:txBody>
          <a:bodyPr/>
          <a:lstStyle/>
          <a:p>
            <a:r>
              <a:rPr lang="tr-TR" b="1" dirty="0">
                <a:effectLst>
                  <a:outerShdw blurRad="38100" dist="38100" dir="2700000" algn="tl">
                    <a:srgbClr val="000000">
                      <a:alpha val="43137"/>
                    </a:srgbClr>
                  </a:outerShdw>
                </a:effectLst>
              </a:rPr>
              <a:t>Temel Faaliyetler</a:t>
            </a:r>
          </a:p>
        </p:txBody>
      </p:sp>
      <p:sp>
        <p:nvSpPr>
          <p:cNvPr id="3" name="İçerik Yer Tutucusu 2">
            <a:extLst>
              <a:ext uri="{FF2B5EF4-FFF2-40B4-BE49-F238E27FC236}">
                <a16:creationId xmlns:a16="http://schemas.microsoft.com/office/drawing/2014/main" id="{A1A78827-0ACB-49AF-8E31-680A62A484DC}"/>
              </a:ext>
            </a:extLst>
          </p:cNvPr>
          <p:cNvSpPr>
            <a:spLocks noGrp="1"/>
          </p:cNvSpPr>
          <p:nvPr>
            <p:ph idx="1"/>
          </p:nvPr>
        </p:nvSpPr>
        <p:spPr/>
        <p:txBody>
          <a:bodyPr/>
          <a:lstStyle/>
          <a:p>
            <a:r>
              <a:rPr lang="tr-TR" dirty="0"/>
              <a:t>Görüntü İşleme</a:t>
            </a:r>
          </a:p>
          <a:p>
            <a:r>
              <a:rPr lang="tr-TR" dirty="0"/>
              <a:t>Yapay Zeka (</a:t>
            </a:r>
            <a:r>
              <a:rPr lang="tr-TR" dirty="0" err="1"/>
              <a:t>Deep</a:t>
            </a:r>
            <a:r>
              <a:rPr lang="tr-TR" dirty="0"/>
              <a:t> Learning, Machine Learning)</a:t>
            </a:r>
          </a:p>
          <a:p>
            <a:r>
              <a:rPr lang="tr-TR" dirty="0" err="1"/>
              <a:t>Big</a:t>
            </a:r>
            <a:r>
              <a:rPr lang="tr-TR" dirty="0"/>
              <a:t> Data</a:t>
            </a:r>
          </a:p>
          <a:p>
            <a:r>
              <a:rPr lang="tr-TR" dirty="0"/>
              <a:t>Ar-Ge Hizmetleri</a:t>
            </a:r>
          </a:p>
        </p:txBody>
      </p:sp>
    </p:spTree>
    <p:extLst>
      <p:ext uri="{BB962C8B-B14F-4D97-AF65-F5344CB8AC3E}">
        <p14:creationId xmlns:p14="http://schemas.microsoft.com/office/powerpoint/2010/main" val="738447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CD0E713-72F7-4D4B-859F-FC4BC91B8285}"/>
              </a:ext>
            </a:extLst>
          </p:cNvPr>
          <p:cNvSpPr>
            <a:spLocks noGrp="1"/>
          </p:cNvSpPr>
          <p:nvPr>
            <p:ph type="title"/>
          </p:nvPr>
        </p:nvSpPr>
        <p:spPr/>
        <p:txBody>
          <a:bodyPr/>
          <a:lstStyle/>
          <a:p>
            <a:r>
              <a:rPr lang="tr-TR" b="1" dirty="0">
                <a:effectLst>
                  <a:outerShdw blurRad="38100" dist="38100" dir="2700000" algn="tl">
                    <a:srgbClr val="000000">
                      <a:alpha val="43137"/>
                    </a:srgbClr>
                  </a:outerShdw>
                </a:effectLst>
              </a:rPr>
              <a:t>Temel Kaynaklar</a:t>
            </a:r>
          </a:p>
        </p:txBody>
      </p:sp>
      <p:sp>
        <p:nvSpPr>
          <p:cNvPr id="3" name="İçerik Yer Tutucusu 2">
            <a:extLst>
              <a:ext uri="{FF2B5EF4-FFF2-40B4-BE49-F238E27FC236}">
                <a16:creationId xmlns:a16="http://schemas.microsoft.com/office/drawing/2014/main" id="{A1A78827-0ACB-49AF-8E31-680A62A484DC}"/>
              </a:ext>
            </a:extLst>
          </p:cNvPr>
          <p:cNvSpPr>
            <a:spLocks noGrp="1"/>
          </p:cNvSpPr>
          <p:nvPr>
            <p:ph idx="1"/>
          </p:nvPr>
        </p:nvSpPr>
        <p:spPr/>
        <p:txBody>
          <a:bodyPr/>
          <a:lstStyle/>
          <a:p>
            <a:r>
              <a:rPr lang="tr-TR" dirty="0"/>
              <a:t>Kamera</a:t>
            </a:r>
          </a:p>
          <a:p>
            <a:r>
              <a:rPr lang="tr-TR" dirty="0"/>
              <a:t>Elektronik Kart</a:t>
            </a:r>
          </a:p>
          <a:p>
            <a:r>
              <a:rPr lang="tr-TR" dirty="0"/>
              <a:t>Yazılım</a:t>
            </a:r>
          </a:p>
        </p:txBody>
      </p:sp>
    </p:spTree>
    <p:extLst>
      <p:ext uri="{BB962C8B-B14F-4D97-AF65-F5344CB8AC3E}">
        <p14:creationId xmlns:p14="http://schemas.microsoft.com/office/powerpoint/2010/main" val="377680418"/>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A1097F0-7B8F-431A-9E27-9481F38AB4AD}">
  <we:reference id="wa104379997" version="2.0.0.0" store="tr-TR" storeType="OMEX"/>
  <we:alternateReferences>
    <we:reference id="WA104379997" version="2.0.0.0" store="WA10437999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451</TotalTime>
  <Words>267</Words>
  <Application>Microsoft Office PowerPoint</Application>
  <PresentationFormat>Geniş ekran</PresentationFormat>
  <Paragraphs>34</Paragraphs>
  <Slides>11</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11</vt:i4>
      </vt:variant>
    </vt:vector>
  </HeadingPairs>
  <TitlesOfParts>
    <vt:vector size="16" baseType="lpstr">
      <vt:lpstr>Arial</vt:lpstr>
      <vt:lpstr>Calibri</vt:lpstr>
      <vt:lpstr>Calibri Light</vt:lpstr>
      <vt:lpstr>Helvetica</vt:lpstr>
      <vt:lpstr>Office Teması</vt:lpstr>
      <vt:lpstr>PowerPoint Sunusu</vt:lpstr>
      <vt:lpstr>PowerPoint Sunusu</vt:lpstr>
      <vt:lpstr>PowerPoint Sunusu</vt:lpstr>
      <vt:lpstr>BEN KİMİM ?</vt:lpstr>
      <vt:lpstr>Ben Kimim ?</vt:lpstr>
      <vt:lpstr>Ben Kimim ?</vt:lpstr>
      <vt:lpstr>Temel Ortaklar ve İşbirlikleri</vt:lpstr>
      <vt:lpstr>Temel Faaliyetler</vt:lpstr>
      <vt:lpstr>Temel Kaynaklar</vt:lpstr>
      <vt:lpstr>Değer Önerileri</vt:lpstr>
      <vt:lpstr>Temel 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Huseyin Kaya</dc:creator>
  <cp:lastModifiedBy>Huseyin Kaya</cp:lastModifiedBy>
  <cp:revision>5</cp:revision>
  <dcterms:created xsi:type="dcterms:W3CDTF">2021-12-24T12:14:21Z</dcterms:created>
  <dcterms:modified xsi:type="dcterms:W3CDTF">2022-01-05T13:08:55Z</dcterms:modified>
</cp:coreProperties>
</file>

<file path=docProps/thumbnail.jpeg>
</file>